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BED07A-270D-384C-FD95-328B90B80CEF}" v="310" dt="2025-10-03T16:24:33.0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515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511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210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56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293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58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3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29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59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360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326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876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4" r:id="rId6"/>
    <p:sldLayoutId id="2147483710" r:id="rId7"/>
    <p:sldLayoutId id="2147483711" r:id="rId8"/>
    <p:sldLayoutId id="2147483712" r:id="rId9"/>
    <p:sldLayoutId id="2147483713" r:id="rId10"/>
    <p:sldLayoutId id="214748371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document/d/1FRY_dj1CjY4ibx1YjeygpersXWn8R2Upu-N8Rqj3-U0/edit?usp=shari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7E2F724-2FB3-4D1D-A730-739B8654C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E38752F-E838-5F22-1735-F7FCE3E833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1869" r="-2" b="13130"/>
          <a:stretch>
            <a:fillRect/>
          </a:stretch>
        </p:blipFill>
        <p:spPr>
          <a:xfrm>
            <a:off x="-2" y="-2"/>
            <a:ext cx="12192001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870" y="978407"/>
            <a:ext cx="5021182" cy="3290107"/>
          </a:xfrm>
        </p:spPr>
        <p:txBody>
          <a:bodyPr anchor="t">
            <a:normAutofit/>
          </a:bodyPr>
          <a:lstStyle/>
          <a:p>
            <a:r>
              <a:rPr lang="en-US" sz="6000">
                <a:solidFill>
                  <a:srgbClr val="FFFFFF"/>
                </a:solidFill>
              </a:rPr>
              <a:t>The Algorithm Showcase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870" y="4482450"/>
            <a:ext cx="5040785" cy="17240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By: Yachty Smith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9036F-BED1-6AEB-0C06-E7E41E766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948DB-A317-1BBC-F98E-22D4DC5FE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027703"/>
            <a:ext cx="11155680" cy="4318233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b="1" dirty="0">
                <a:ea typeface="+mn-lt"/>
                <a:cs typeface="+mn-lt"/>
              </a:rPr>
              <a:t>Add Three New Buttons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Create and integrate three additional buttons into the existing GUI layout.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Ensure consistent styling and placement within the current design.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Integrate Three New Algorithms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Retrofit three algorithms into the existing codebase.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Ensure compatibility with the current system architecture.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Display the step-by-step process of each algorithm’s execution in the GUI for better visualization and debugging.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Button–Algorithm Mapping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Configure each new button to properly trigger and run the corresponding algorithm.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Provide clear feedback (e.g., status messages, animations, or highlights) to confirm execution.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Add a Settings Button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Implement a dedicated </a:t>
            </a:r>
            <a:r>
              <a:rPr lang="en-US" b="1" dirty="0">
                <a:ea typeface="+mn-lt"/>
                <a:cs typeface="+mn-lt"/>
              </a:rPr>
              <a:t>Settings</a:t>
            </a:r>
            <a:r>
              <a:rPr lang="en-US" dirty="0">
                <a:ea typeface="+mn-lt"/>
                <a:cs typeface="+mn-lt"/>
              </a:rPr>
              <a:t> button in the GUI.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The button should open a configurable panel or window for user customization.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Settings Panel Controls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Add controls that allow users to:</a:t>
            </a:r>
            <a:endParaRPr lang="en-US" dirty="0"/>
          </a:p>
          <a:p>
            <a:pPr lvl="2"/>
            <a:r>
              <a:rPr lang="en-US" dirty="0">
                <a:ea typeface="+mn-lt"/>
                <a:cs typeface="+mn-lt"/>
              </a:rPr>
              <a:t>Change the </a:t>
            </a:r>
            <a:r>
              <a:rPr lang="en-US" b="1" dirty="0">
                <a:ea typeface="+mn-lt"/>
                <a:cs typeface="+mn-lt"/>
              </a:rPr>
              <a:t>starting position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lvl="2"/>
            <a:r>
              <a:rPr lang="en-US" dirty="0">
                <a:ea typeface="+mn-lt"/>
                <a:cs typeface="+mn-lt"/>
              </a:rPr>
              <a:t>Change the </a:t>
            </a:r>
            <a:r>
              <a:rPr lang="en-US" b="1" dirty="0">
                <a:ea typeface="+mn-lt"/>
                <a:cs typeface="+mn-lt"/>
              </a:rPr>
              <a:t>ending position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lvl="2"/>
            <a:r>
              <a:rPr lang="en-US" dirty="0">
                <a:ea typeface="+mn-lt"/>
                <a:cs typeface="+mn-lt"/>
              </a:rPr>
              <a:t>Adjust other algorithm-specific or application parameters.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16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699B2-BB10-53F5-F7E4-BD0D7F511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699" y="2700799"/>
            <a:ext cx="11155680" cy="1463040"/>
          </a:xfrm>
        </p:spPr>
        <p:txBody>
          <a:bodyPr/>
          <a:lstStyle/>
          <a:p>
            <a:pPr algn="ctr"/>
            <a:r>
              <a:rPr lang="en-US" dirty="0">
                <a:hlinkClick r:id="rId2"/>
              </a:rPr>
              <a:t>How?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36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4E63-F67E-ECE4-24C3-E896D7A5E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41576A6-7600-EFF1-2F0A-193B652AB2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868" r="-49" b="5781"/>
          <a:stretch>
            <a:fillRect/>
          </a:stretch>
        </p:blipFill>
        <p:spPr>
          <a:xfrm>
            <a:off x="229452" y="627173"/>
            <a:ext cx="7137771" cy="3633850"/>
          </a:xfrm>
          <a:prstGeom prst="rect">
            <a:avLst/>
          </a:prstGeom>
        </p:spPr>
      </p:pic>
      <p:pic>
        <p:nvPicPr>
          <p:cNvPr id="6" name="Picture 5" descr="A screenshot of a game&#10;&#10;AI-generated content may be incorrect.">
            <a:extLst>
              <a:ext uri="{FF2B5EF4-FFF2-40B4-BE49-F238E27FC236}">
                <a16:creationId xmlns:a16="http://schemas.microsoft.com/office/drawing/2014/main" id="{30C4F9DE-A7B8-49E6-9598-9D78FE0CE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0292" y="3750464"/>
            <a:ext cx="5923369" cy="3638170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611B4AA-9076-1199-73C3-A5080B76B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639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2C514-F4D1-91D3-DBFA-14F7A71A9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3AF085D-9CF4-CBC2-C325-4D595A3DE2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92" r="77" b="6818"/>
          <a:stretch>
            <a:fillRect/>
          </a:stretch>
        </p:blipFill>
        <p:spPr>
          <a:xfrm>
            <a:off x="5859877" y="641276"/>
            <a:ext cx="5815271" cy="3424494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3B79FB0-02DD-1B87-281B-9FEC3B7DE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00" y="3348574"/>
            <a:ext cx="5698711" cy="351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004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2FD66-7E67-51C8-F9CD-B6CED53AF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7C75FD36-9E7E-8188-0C2A-359042A79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5854" y="1546075"/>
            <a:ext cx="4497300" cy="3767328"/>
          </a:xfrm>
          <a:prstGeom prst="rect">
            <a:avLst/>
          </a:prstGeom>
        </p:spPr>
      </p:pic>
      <p:pic>
        <p:nvPicPr>
          <p:cNvPr id="5" name="Picture 4" descr="A screen shot of a black background with white text&#10;&#10;AI-generated content may be incorrect.">
            <a:extLst>
              <a:ext uri="{FF2B5EF4-FFF2-40B4-BE49-F238E27FC236}">
                <a16:creationId xmlns:a16="http://schemas.microsoft.com/office/drawing/2014/main" id="{DB7E5CE7-07FB-BD70-802B-E108508F4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9643" y="884021"/>
            <a:ext cx="1152525" cy="2952750"/>
          </a:xfrm>
          <a:prstGeom prst="rect">
            <a:avLst/>
          </a:prstGeom>
        </p:spPr>
      </p:pic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4567A96B-C743-D031-66D0-87F104F4F9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930" y="5067637"/>
            <a:ext cx="3682850" cy="138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669564"/>
      </p:ext>
    </p:extLst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9F67F-DE83-CB5A-5CA7-8A5C139B6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65E9E-1725-311D-76F8-4ACE24C72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endParaRPr lang="en-US" dirty="0"/>
          </a:p>
          <a:p>
            <a:pPr lvl="1"/>
            <a:r>
              <a:rPr lang="en-US" sz="1800" b="1" dirty="0">
                <a:latin typeface="Arial"/>
                <a:cs typeface="Arial"/>
              </a:rPr>
              <a:t>Algorithm Integration:</a:t>
            </a:r>
            <a:r>
              <a:rPr lang="en-US" sz="1800" dirty="0">
                <a:latin typeface="Arial"/>
                <a:cs typeface="Arial"/>
              </a:rPr>
              <a:t> Three new algorithms were implemented and seamlessly retrofitted into the existing codebase. Each algorithm is fully functional within the GUI and provides a clear, visualized step-by-step process of its execution.</a:t>
            </a:r>
            <a:endParaRPr lang="en-US" sz="1800" dirty="0"/>
          </a:p>
          <a:p>
            <a:pPr lvl="1"/>
            <a:r>
              <a:rPr lang="en-US" sz="1800" b="1" dirty="0">
                <a:latin typeface="Arial"/>
                <a:cs typeface="Arial"/>
              </a:rPr>
              <a:t>Interactive Buttons:</a:t>
            </a:r>
            <a:r>
              <a:rPr lang="en-US" sz="1800" dirty="0">
                <a:latin typeface="Arial"/>
                <a:cs typeface="Arial"/>
              </a:rPr>
              <a:t> Three new buttons were added to the interface, each properly mapped to its corresponding algorithm. This ensures smooth execution and an intuitive user experience.</a:t>
            </a:r>
            <a:endParaRPr lang="en-US" sz="1800" dirty="0"/>
          </a:p>
          <a:p>
            <a:pPr lvl="1"/>
            <a:r>
              <a:rPr lang="en-US" sz="1800" b="1" dirty="0">
                <a:latin typeface="Arial"/>
                <a:cs typeface="Arial"/>
              </a:rPr>
              <a:t>Settings Panel:</a:t>
            </a:r>
            <a:r>
              <a:rPr lang="en-US" sz="1800" dirty="0">
                <a:latin typeface="Arial"/>
                <a:cs typeface="Arial"/>
              </a:rPr>
              <a:t> A dedicated settings panel was introduced, giving users more control over the application. Within this panel, users can easily adjust the </a:t>
            </a:r>
            <a:r>
              <a:rPr lang="en-US" sz="1800" b="1" dirty="0">
                <a:latin typeface="Arial"/>
                <a:cs typeface="Arial"/>
              </a:rPr>
              <a:t>starting</a:t>
            </a:r>
            <a:r>
              <a:rPr lang="en-US" sz="1800" dirty="0">
                <a:latin typeface="Arial"/>
                <a:cs typeface="Arial"/>
              </a:rPr>
              <a:t> and </a:t>
            </a:r>
            <a:r>
              <a:rPr lang="en-US" sz="1800" b="1" dirty="0">
                <a:latin typeface="Arial"/>
                <a:cs typeface="Arial"/>
              </a:rPr>
              <a:t>ending positions</a:t>
            </a:r>
            <a:r>
              <a:rPr lang="en-US" sz="1800" dirty="0">
                <a:latin typeface="Arial"/>
                <a:cs typeface="Arial"/>
              </a:rPr>
              <a:t> as well as configure additional parameters for customization.</a:t>
            </a:r>
            <a:endParaRPr lang="en-US" sz="1800" dirty="0">
              <a:latin typeface="Bierstadt"/>
              <a:cs typeface="Arial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45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GestaltVTI</vt:lpstr>
      <vt:lpstr>The Algorithm Showcase </vt:lpstr>
      <vt:lpstr>Objective </vt:lpstr>
      <vt:lpstr>How?</vt:lpstr>
      <vt:lpstr>PowerPoint Presentation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125</cp:revision>
  <dcterms:created xsi:type="dcterms:W3CDTF">2025-10-03T11:15:48Z</dcterms:created>
  <dcterms:modified xsi:type="dcterms:W3CDTF">2025-10-09T11:23:30Z</dcterms:modified>
</cp:coreProperties>
</file>

<file path=docProps/thumbnail.jpeg>
</file>